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98" r:id="rId4"/>
    <p:sldId id="258" r:id="rId5"/>
    <p:sldId id="301" r:id="rId6"/>
    <p:sldId id="300" r:id="rId7"/>
    <p:sldId id="260" r:id="rId8"/>
    <p:sldId id="297" r:id="rId9"/>
    <p:sldId id="263" r:id="rId10"/>
    <p:sldId id="264" r:id="rId11"/>
    <p:sldId id="265" r:id="rId12"/>
    <p:sldId id="266" r:id="rId13"/>
    <p:sldId id="293" r:id="rId14"/>
    <p:sldId id="268" r:id="rId15"/>
    <p:sldId id="296" r:id="rId16"/>
    <p:sldId id="299" r:id="rId17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B Garamond" panose="00000500000000000000" pitchFamily="2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221AA-621B-4C5B-981A-B021B19D6BE7}" v="3" dt="2021-10-18T20:52:16.779"/>
  </p1510:revLst>
</p1510:revInfo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554"/>
  </p:normalViewPr>
  <p:slideViewPr>
    <p:cSldViewPr snapToGrid="0">
      <p:cViewPr varScale="1">
        <p:scale>
          <a:sx n="80" d="100"/>
          <a:sy n="80" d="100"/>
        </p:scale>
        <p:origin x="154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21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ilton" userId="563df1d82712fb61" providerId="LiveId" clId="{175221AA-621B-4C5B-981A-B021B19D6BE7}"/>
    <pc:docChg chg="undo custSel addSld delSld modSld sldOrd">
      <pc:chgData name="Jeff Tilton" userId="563df1d82712fb61" providerId="LiveId" clId="{175221AA-621B-4C5B-981A-B021B19D6BE7}" dt="2021-10-18T20:54:58.403" v="215" actId="47"/>
      <pc:docMkLst>
        <pc:docMk/>
      </pc:docMkLst>
      <pc:sldChg chg="modSp mod">
        <pc:chgData name="Jeff Tilton" userId="563df1d82712fb61" providerId="LiveId" clId="{175221AA-621B-4C5B-981A-B021B19D6BE7}" dt="2021-10-18T20:46:59.460" v="17" actId="20577"/>
        <pc:sldMkLst>
          <pc:docMk/>
          <pc:sldMk cId="0" sldId="256"/>
        </pc:sldMkLst>
        <pc:spChg chg="mod">
          <ac:chgData name="Jeff Tilton" userId="563df1d82712fb61" providerId="LiveId" clId="{175221AA-621B-4C5B-981A-B021B19D6BE7}" dt="2021-10-18T20:46:59.460" v="17" actId="20577"/>
          <ac:spMkLst>
            <pc:docMk/>
            <pc:sldMk cId="0" sldId="256"/>
            <ac:spMk id="117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14.588" v="38"/>
        <pc:sldMkLst>
          <pc:docMk/>
          <pc:sldMk cId="0" sldId="258"/>
        </pc:sldMkLst>
        <pc:spChg chg="mod">
          <ac:chgData name="Jeff Tilton" userId="563df1d82712fb61" providerId="LiveId" clId="{175221AA-621B-4C5B-981A-B021B19D6BE7}" dt="2021-10-18T20:47:14.588" v="38"/>
          <ac:spMkLst>
            <pc:docMk/>
            <pc:sldMk cId="0" sldId="258"/>
            <ac:spMk id="148" creationId="{00000000-0000-0000-0000-000000000000}"/>
          </ac:spMkLst>
        </pc:spChg>
      </pc:sldChg>
      <pc:sldChg chg="addSp delSp modSp del mod ord">
        <pc:chgData name="Jeff Tilton" userId="563df1d82712fb61" providerId="LiveId" clId="{175221AA-621B-4C5B-981A-B021B19D6BE7}" dt="2021-10-18T20:54:58.403" v="215" actId="47"/>
        <pc:sldMkLst>
          <pc:docMk/>
          <pc:sldMk cId="0" sldId="259"/>
        </pc:sldMkLst>
        <pc:spChg chg="add del mod">
          <ac:chgData name="Jeff Tilton" userId="563df1d82712fb61" providerId="LiveId" clId="{175221AA-621B-4C5B-981A-B021B19D6BE7}" dt="2021-10-18T20:48:58.006" v="108" actId="478"/>
          <ac:spMkLst>
            <pc:docMk/>
            <pc:sldMk cId="0" sldId="259"/>
            <ac:spMk id="3" creationId="{D1165CC8-58C7-48C8-A89E-34CA82A3D93F}"/>
          </ac:spMkLst>
        </pc:spChg>
        <pc:spChg chg="mod">
          <ac:chgData name="Jeff Tilton" userId="563df1d82712fb61" providerId="LiveId" clId="{175221AA-621B-4C5B-981A-B021B19D6BE7}" dt="2021-10-18T20:50:47.616" v="139" actId="20577"/>
          <ac:spMkLst>
            <pc:docMk/>
            <pc:sldMk cId="0" sldId="259"/>
            <ac:spMk id="153" creationId="{00000000-0000-0000-0000-000000000000}"/>
          </ac:spMkLst>
        </pc:spChg>
        <pc:spChg chg="del">
          <ac:chgData name="Jeff Tilton" userId="563df1d82712fb61" providerId="LiveId" clId="{175221AA-621B-4C5B-981A-B021B19D6BE7}" dt="2021-10-18T20:48:52.480" v="107" actId="478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18.246" v="39"/>
          <ac:spMkLst>
            <pc:docMk/>
            <pc:sldMk cId="0" sldId="259"/>
            <ac:spMk id="158" creationId="{00000000-0000-0000-0000-000000000000}"/>
          </ac:spMkLst>
        </pc:spChg>
        <pc:picChg chg="add del mod modCrop">
          <ac:chgData name="Jeff Tilton" userId="563df1d82712fb61" providerId="LiveId" clId="{175221AA-621B-4C5B-981A-B021B19D6BE7}" dt="2021-10-18T20:50:52.137" v="141" actId="478"/>
          <ac:picMkLst>
            <pc:docMk/>
            <pc:sldMk cId="0" sldId="259"/>
            <ac:picMk id="5" creationId="{5D293645-1307-4B7D-A9C8-E6F51BC8B44B}"/>
          </ac:picMkLst>
        </pc:picChg>
        <pc:picChg chg="add del mod modCrop">
          <ac:chgData name="Jeff Tilton" userId="563df1d82712fb61" providerId="LiveId" clId="{175221AA-621B-4C5B-981A-B021B19D6BE7}" dt="2021-10-18T20:52:15.521" v="159" actId="21"/>
          <ac:picMkLst>
            <pc:docMk/>
            <pc:sldMk cId="0" sldId="259"/>
            <ac:picMk id="7" creationId="{535C3882-C001-48B1-8876-5C129C79E016}"/>
          </ac:picMkLst>
        </pc:picChg>
        <pc:picChg chg="del">
          <ac:chgData name="Jeff Tilton" userId="563df1d82712fb61" providerId="LiveId" clId="{175221AA-621B-4C5B-981A-B021B19D6BE7}" dt="2021-10-18T20:48:59.930" v="109" actId="478"/>
          <ac:picMkLst>
            <pc:docMk/>
            <pc:sldMk cId="0" sldId="259"/>
            <ac:picMk id="155" creationId="{00000000-0000-0000-0000-000000000000}"/>
          </ac:picMkLst>
        </pc:picChg>
      </pc:sldChg>
      <pc:sldChg chg="modSp mod ord">
        <pc:chgData name="Jeff Tilton" userId="563df1d82712fb61" providerId="LiveId" clId="{175221AA-621B-4C5B-981A-B021B19D6BE7}" dt="2021-10-18T20:48:24.659" v="70" actId="20577"/>
        <pc:sldMkLst>
          <pc:docMk/>
          <pc:sldMk cId="0" sldId="260"/>
        </pc:sldMkLst>
        <pc:spChg chg="mod">
          <ac:chgData name="Jeff Tilton" userId="563df1d82712fb61" providerId="LiveId" clId="{175221AA-621B-4C5B-981A-B021B19D6BE7}" dt="2021-10-18T20:48:24.659" v="70" actId="20577"/>
          <ac:spMkLst>
            <pc:docMk/>
            <pc:sldMk cId="0" sldId="260"/>
            <ac:spMk id="16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22.404" v="40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38.985" v="44" actId="113"/>
        <pc:sldMkLst>
          <pc:docMk/>
          <pc:sldMk cId="0" sldId="263"/>
        </pc:sldMkLst>
        <pc:spChg chg="mod">
          <ac:chgData name="Jeff Tilton" userId="563df1d82712fb61" providerId="LiveId" clId="{175221AA-621B-4C5B-981A-B021B19D6BE7}" dt="2021-10-18T20:47:38.985" v="44" actId="113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33.453" v="43"/>
          <ac:spMkLst>
            <pc:docMk/>
            <pc:sldMk cId="0" sldId="263"/>
            <ac:spMk id="197" creationId="{00000000-0000-0000-0000-000000000000}"/>
          </ac:spMkLst>
        </pc:spChg>
      </pc:sldChg>
      <pc:sldChg chg="addSp delSp mod">
        <pc:chgData name="Jeff Tilton" userId="563df1d82712fb61" providerId="LiveId" clId="{175221AA-621B-4C5B-981A-B021B19D6BE7}" dt="2021-10-18T20:47:45.325" v="46" actId="22"/>
        <pc:sldMkLst>
          <pc:docMk/>
          <pc:sldMk cId="0" sldId="265"/>
        </pc:sldMkLst>
        <pc:spChg chg="add del">
          <ac:chgData name="Jeff Tilton" userId="563df1d82712fb61" providerId="LiveId" clId="{175221AA-621B-4C5B-981A-B021B19D6BE7}" dt="2021-10-18T20:47:45.325" v="46" actId="22"/>
          <ac:spMkLst>
            <pc:docMk/>
            <pc:sldMk cId="0" sldId="265"/>
            <ac:spMk id="9" creationId="{E74223C9-6AF9-47E3-B5B0-9FF0D0833D85}"/>
          </ac:spMkLst>
        </pc:spChg>
      </pc:sldChg>
      <pc:sldChg chg="modSp mod">
        <pc:chgData name="Jeff Tilton" userId="563df1d82712fb61" providerId="LiveId" clId="{175221AA-621B-4C5B-981A-B021B19D6BE7}" dt="2021-10-18T20:47:50.758" v="47"/>
        <pc:sldMkLst>
          <pc:docMk/>
          <pc:sldMk cId="0" sldId="267"/>
        </pc:sldMkLst>
        <pc:spChg chg="mod">
          <ac:chgData name="Jeff Tilton" userId="563df1d82712fb61" providerId="LiveId" clId="{175221AA-621B-4C5B-981A-B021B19D6BE7}" dt="2021-10-18T20:47:50.758" v="47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5.086" v="48"/>
        <pc:sldMkLst>
          <pc:docMk/>
          <pc:sldMk cId="0" sldId="268"/>
        </pc:sldMkLst>
        <pc:spChg chg="mod">
          <ac:chgData name="Jeff Tilton" userId="563df1d82712fb61" providerId="LiveId" clId="{175221AA-621B-4C5B-981A-B021B19D6BE7}" dt="2021-10-18T20:47:55.086" v="48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9.051" v="49"/>
        <pc:sldMkLst>
          <pc:docMk/>
          <pc:sldMk cId="0" sldId="296"/>
        </pc:sldMkLst>
        <pc:spChg chg="mod">
          <ac:chgData name="Jeff Tilton" userId="563df1d82712fb61" providerId="LiveId" clId="{175221AA-621B-4C5B-981A-B021B19D6BE7}" dt="2021-10-18T20:47:59.051" v="49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175221AA-621B-4C5B-981A-B021B19D6BE7}" dt="2021-10-18T20:47:29.422" v="42" actId="478"/>
        <pc:sldMkLst>
          <pc:docMk/>
          <pc:sldMk cId="2874535984" sldId="297"/>
        </pc:sldMkLst>
        <pc:spChg chg="del">
          <ac:chgData name="Jeff Tilton" userId="563df1d82712fb61" providerId="LiveId" clId="{175221AA-621B-4C5B-981A-B021B19D6BE7}" dt="2021-10-18T20:47:29.422" v="42" actId="478"/>
          <ac:spMkLst>
            <pc:docMk/>
            <pc:sldMk cId="2874535984" sldId="297"/>
            <ac:spMk id="6" creationId="{BC0F4088-DE86-443A-A9B7-22696CA7D054}"/>
          </ac:spMkLst>
        </pc:spChg>
        <pc:spChg chg="mod">
          <ac:chgData name="Jeff Tilton" userId="563df1d82712fb61" providerId="LiveId" clId="{175221AA-621B-4C5B-981A-B021B19D6BE7}" dt="2021-10-18T20:47:26.594" v="41"/>
          <ac:spMkLst>
            <pc:docMk/>
            <pc:sldMk cId="2874535984" sldId="297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09.023" v="37" actId="20577"/>
        <pc:sldMkLst>
          <pc:docMk/>
          <pc:sldMk cId="3021992914" sldId="298"/>
        </pc:sldMkLst>
        <pc:spChg chg="mod">
          <ac:chgData name="Jeff Tilton" userId="563df1d82712fb61" providerId="LiveId" clId="{175221AA-621B-4C5B-981A-B021B19D6BE7}" dt="2021-10-18T20:47:09.023" v="37" actId="20577"/>
          <ac:spMkLst>
            <pc:docMk/>
            <pc:sldMk cId="3021992914" sldId="298"/>
            <ac:spMk id="13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8:04.486" v="50"/>
        <pc:sldMkLst>
          <pc:docMk/>
          <pc:sldMk cId="1190396838" sldId="299"/>
        </pc:sldMkLst>
        <pc:spChg chg="mod">
          <ac:chgData name="Jeff Tilton" userId="563df1d82712fb61" providerId="LiveId" clId="{175221AA-621B-4C5B-981A-B021B19D6BE7}" dt="2021-10-18T20:48:04.486" v="50"/>
          <ac:spMkLst>
            <pc:docMk/>
            <pc:sldMk cId="1190396838" sldId="299"/>
            <ac:spMk id="261" creationId="{00000000-0000-0000-0000-000000000000}"/>
          </ac:spMkLst>
        </pc:spChg>
      </pc:sldChg>
      <pc:sldChg chg="add">
        <pc:chgData name="Jeff Tilton" userId="563df1d82712fb61" providerId="LiveId" clId="{175221AA-621B-4C5B-981A-B021B19D6BE7}" dt="2021-10-18T20:48:39.647" v="73"/>
        <pc:sldMkLst>
          <pc:docMk/>
          <pc:sldMk cId="704496434" sldId="300"/>
        </pc:sldMkLst>
      </pc:sldChg>
      <pc:sldChg chg="addSp delSp modSp add mod">
        <pc:chgData name="Jeff Tilton" userId="563df1d82712fb61" providerId="LiveId" clId="{175221AA-621B-4C5B-981A-B021B19D6BE7}" dt="2021-10-18T20:53:32.347" v="214" actId="1037"/>
        <pc:sldMkLst>
          <pc:docMk/>
          <pc:sldMk cId="1760027180" sldId="301"/>
        </pc:sldMkLst>
        <pc:spChg chg="mod">
          <ac:chgData name="Jeff Tilton" userId="563df1d82712fb61" providerId="LiveId" clId="{175221AA-621B-4C5B-981A-B021B19D6BE7}" dt="2021-10-18T20:52:38.585" v="179" actId="1035"/>
          <ac:spMkLst>
            <pc:docMk/>
            <pc:sldMk cId="1760027180" sldId="301"/>
            <ac:spMk id="153" creationId="{00000000-0000-0000-0000-000000000000}"/>
          </ac:spMkLst>
        </pc:spChg>
        <pc:spChg chg="del mod">
          <ac:chgData name="Jeff Tilton" userId="563df1d82712fb61" providerId="LiveId" clId="{175221AA-621B-4C5B-981A-B021B19D6BE7}" dt="2021-10-18T20:53:07.458" v="183" actId="478"/>
          <ac:spMkLst>
            <pc:docMk/>
            <pc:sldMk cId="1760027180" sldId="301"/>
            <ac:spMk id="158" creationId="{00000000-0000-0000-0000-000000000000}"/>
          </ac:spMkLst>
        </pc:spChg>
        <pc:picChg chg="mod">
          <ac:chgData name="Jeff Tilton" userId="563df1d82712fb61" providerId="LiveId" clId="{175221AA-621B-4C5B-981A-B021B19D6BE7}" dt="2021-10-18T20:53:32.347" v="214" actId="1037"/>
          <ac:picMkLst>
            <pc:docMk/>
            <pc:sldMk cId="1760027180" sldId="301"/>
            <ac:picMk id="5" creationId="{5D293645-1307-4B7D-A9C8-E6F51BC8B44B}"/>
          </ac:picMkLst>
        </pc:picChg>
        <pc:picChg chg="add mod">
          <ac:chgData name="Jeff Tilton" userId="563df1d82712fb61" providerId="LiveId" clId="{175221AA-621B-4C5B-981A-B021B19D6BE7}" dt="2021-10-18T20:53:25.434" v="205" actId="14100"/>
          <ac:picMkLst>
            <pc:docMk/>
            <pc:sldMk cId="1760027180" sldId="301"/>
            <ac:picMk id="7" creationId="{F766CD8F-A57B-4151-8797-B4FA751FEBA3}"/>
          </ac:picMkLst>
        </pc:picChg>
        <pc:cxnChg chg="del">
          <ac:chgData name="Jeff Tilton" userId="563df1d82712fb61" providerId="LiveId" clId="{175221AA-621B-4C5B-981A-B021B19D6BE7}" dt="2021-10-18T20:52:33.610" v="163" actId="478"/>
          <ac:cxnSpMkLst>
            <pc:docMk/>
            <pc:sldMk cId="1760027180" sldId="301"/>
            <ac:cxnSpMk id="157" creationId="{00000000-0000-0000-0000-000000000000}"/>
          </ac:cxnSpMkLst>
        </pc:cxnChg>
      </pc:sldChg>
    </pc:docChg>
  </pc:docChgLst>
  <pc:docChgLst>
    <pc:chgData name="Jeff Tilton" userId="563df1d82712fb61" providerId="LiveId" clId="{28F662A8-7B00-4BCD-AE4A-CA438B2FFEFE}"/>
    <pc:docChg chg="undo custSel addSld delSld modSld sldOrd">
      <pc:chgData name="Jeff Tilton" userId="563df1d82712fb61" providerId="LiveId" clId="{28F662A8-7B00-4BCD-AE4A-CA438B2FFEFE}" dt="2021-10-02T15:57:59.340" v="1523" actId="1035"/>
      <pc:docMkLst>
        <pc:docMk/>
      </pc:docMkLst>
      <pc:sldChg chg="addSp delSp modSp mod">
        <pc:chgData name="Jeff Tilton" userId="563df1d82712fb61" providerId="LiveId" clId="{28F662A8-7B00-4BCD-AE4A-CA438B2FFEFE}" dt="2021-10-02T15:57:59.340" v="1523" actId="1035"/>
        <pc:sldMkLst>
          <pc:docMk/>
          <pc:sldMk cId="0" sldId="256"/>
        </pc:sldMkLst>
        <pc:spChg chg="mod">
          <ac:chgData name="Jeff Tilton" userId="563df1d82712fb61" providerId="LiveId" clId="{28F662A8-7B00-4BCD-AE4A-CA438B2FFEFE}" dt="2021-10-02T15:36:12.398" v="13" actId="20577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36:22.257" v="31" actId="20577"/>
          <ac:spMkLst>
            <pc:docMk/>
            <pc:sldMk cId="0" sldId="256"/>
            <ac:spMk id="117" creationId="{00000000-0000-0000-0000-000000000000}"/>
          </ac:spMkLst>
        </pc:spChg>
        <pc:picChg chg="add del mod">
          <ac:chgData name="Jeff Tilton" userId="563df1d82712fb61" providerId="LiveId" clId="{28F662A8-7B00-4BCD-AE4A-CA438B2FFEFE}" dt="2021-10-02T15:57:19.827" v="1510" actId="478"/>
          <ac:picMkLst>
            <pc:docMk/>
            <pc:sldMk cId="0" sldId="256"/>
            <ac:picMk id="2" creationId="{5A4F15AD-4C0D-43FA-B08A-9FED2CAC6198}"/>
          </ac:picMkLst>
        </pc:picChg>
        <pc:picChg chg="del">
          <ac:chgData name="Jeff Tilton" userId="563df1d82712fb61" providerId="LiveId" clId="{28F662A8-7B00-4BCD-AE4A-CA438B2FFEFE}" dt="2021-10-02T15:36:05.795" v="0" actId="478"/>
          <ac:picMkLst>
            <pc:docMk/>
            <pc:sldMk cId="0" sldId="256"/>
            <ac:picMk id="1026" creationId="{29869627-0CEB-441C-9F76-273A381FF0DC}"/>
          </ac:picMkLst>
        </pc:picChg>
        <pc:picChg chg="add mod">
          <ac:chgData name="Jeff Tilton" userId="563df1d82712fb61" providerId="LiveId" clId="{28F662A8-7B00-4BCD-AE4A-CA438B2FFEFE}" dt="2021-10-02T15:57:59.340" v="1523" actId="1035"/>
          <ac:picMkLst>
            <pc:docMk/>
            <pc:sldMk cId="0" sldId="256"/>
            <ac:picMk id="1028" creationId="{5635D200-83E3-44BD-A568-73831416AFBE}"/>
          </ac:picMkLst>
        </pc:picChg>
      </pc:sldChg>
      <pc:sldChg chg="modSp mod ord">
        <pc:chgData name="Jeff Tilton" userId="563df1d82712fb61" providerId="LiveId" clId="{28F662A8-7B00-4BCD-AE4A-CA438B2FFEFE}" dt="2021-10-02T15:49:54.973" v="1216"/>
        <pc:sldMkLst>
          <pc:docMk/>
          <pc:sldMk cId="0" sldId="258"/>
        </pc:sldMkLst>
        <pc:spChg chg="mod">
          <ac:chgData name="Jeff Tilton" userId="563df1d82712fb61" providerId="LiveId" clId="{28F662A8-7B00-4BCD-AE4A-CA438B2FFEFE}" dt="2021-10-02T15:49:54.973" v="1216"/>
          <ac:spMkLst>
            <pc:docMk/>
            <pc:sldMk cId="0" sldId="258"/>
            <ac:spMk id="14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49:58.651" v="1217"/>
        <pc:sldMkLst>
          <pc:docMk/>
          <pc:sldMk cId="0" sldId="259"/>
        </pc:sldMkLst>
        <pc:spChg chg="mod">
          <ac:chgData name="Jeff Tilton" userId="563df1d82712fb61" providerId="LiveId" clId="{28F662A8-7B00-4BCD-AE4A-CA438B2FFEFE}" dt="2021-10-02T15:49:58.651" v="1217"/>
          <ac:spMkLst>
            <pc:docMk/>
            <pc:sldMk cId="0" sldId="259"/>
            <ac:spMk id="15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02.541" v="1218"/>
        <pc:sldMkLst>
          <pc:docMk/>
          <pc:sldMk cId="0" sldId="260"/>
        </pc:sldMkLst>
        <pc:spChg chg="mod">
          <ac:chgData name="Jeff Tilton" userId="563df1d82712fb61" providerId="LiveId" clId="{28F662A8-7B00-4BCD-AE4A-CA438B2FFEFE}" dt="2021-10-02T15:41:31.536" v="521" actId="13822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02.541" v="1218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1.052" v="1220"/>
        <pc:sldMkLst>
          <pc:docMk/>
          <pc:sldMk cId="0" sldId="263"/>
        </pc:sldMkLst>
        <pc:spChg chg="mod">
          <ac:chgData name="Jeff Tilton" userId="563df1d82712fb61" providerId="LiveId" clId="{28F662A8-7B00-4BCD-AE4A-CA438B2FFEFE}" dt="2021-10-02T15:41:52.778" v="592" actId="20577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11.052" v="1220"/>
          <ac:spMkLst>
            <pc:docMk/>
            <pc:sldMk cId="0" sldId="263"/>
            <ac:spMk id="197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7.159" v="1224" actId="20577"/>
        <pc:sldMkLst>
          <pc:docMk/>
          <pc:sldMk cId="0" sldId="264"/>
        </pc:sldMkLst>
        <pc:spChg chg="mod">
          <ac:chgData name="Jeff Tilton" userId="563df1d82712fb61" providerId="LiveId" clId="{28F662A8-7B00-4BCD-AE4A-CA438B2FFEFE}" dt="2021-10-02T15:50:17.159" v="1224" actId="20577"/>
          <ac:spMkLst>
            <pc:docMk/>
            <pc:sldMk cId="0" sldId="264"/>
            <ac:spMk id="207" creationId="{00000000-0000-0000-0000-000000000000}"/>
          </ac:spMkLst>
        </pc:spChg>
      </pc:sldChg>
      <pc:sldChg chg="addSp delSp modSp mod">
        <pc:chgData name="Jeff Tilton" userId="563df1d82712fb61" providerId="LiveId" clId="{28F662A8-7B00-4BCD-AE4A-CA438B2FFEFE}" dt="2021-10-02T15:53:22.157" v="1391" actId="1038"/>
        <pc:sldMkLst>
          <pc:docMk/>
          <pc:sldMk cId="0" sldId="265"/>
        </pc:sldMkLst>
        <pc:spChg chg="mod">
          <ac:chgData name="Jeff Tilton" userId="563df1d82712fb61" providerId="LiveId" clId="{28F662A8-7B00-4BCD-AE4A-CA438B2FFEFE}" dt="2021-10-02T15:52:37.458" v="1239" actId="14100"/>
          <ac:spMkLst>
            <pc:docMk/>
            <pc:sldMk cId="0" sldId="265"/>
            <ac:spMk id="21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3:22.157" v="1391" actId="1038"/>
          <ac:spMkLst>
            <pc:docMk/>
            <pc:sldMk cId="0" sldId="265"/>
            <ac:spMk id="215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2:56.456" v="1244" actId="167"/>
          <ac:picMkLst>
            <pc:docMk/>
            <pc:sldMk cId="0" sldId="265"/>
            <ac:picMk id="3" creationId="{95FBBF91-C4C6-462B-B04D-D6CEABDE2B25}"/>
          </ac:picMkLst>
        </pc:picChg>
        <pc:picChg chg="del mod">
          <ac:chgData name="Jeff Tilton" userId="563df1d82712fb61" providerId="LiveId" clId="{28F662A8-7B00-4BCD-AE4A-CA438B2FFEFE}" dt="2021-10-02T15:51:56.376" v="1231" actId="478"/>
          <ac:picMkLst>
            <pc:docMk/>
            <pc:sldMk cId="0" sldId="265"/>
            <ac:picMk id="21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3:11.072" v="1330" actId="1035"/>
          <ac:cxnSpMkLst>
            <pc:docMk/>
            <pc:sldMk cId="0" sldId="265"/>
            <ac:cxnSpMk id="216" creationId="{00000000-0000-0000-0000-000000000000}"/>
          </ac:cxnSpMkLst>
        </pc:cxnChg>
      </pc:sldChg>
      <pc:sldChg chg="addSp delSp modSp mod">
        <pc:chgData name="Jeff Tilton" userId="563df1d82712fb61" providerId="LiveId" clId="{28F662A8-7B00-4BCD-AE4A-CA438B2FFEFE}" dt="2021-10-02T15:55:13.864" v="1502" actId="1037"/>
        <pc:sldMkLst>
          <pc:docMk/>
          <pc:sldMk cId="0" sldId="266"/>
        </pc:sldMkLst>
        <pc:spChg chg="mod">
          <ac:chgData name="Jeff Tilton" userId="563df1d82712fb61" providerId="LiveId" clId="{28F662A8-7B00-4BCD-AE4A-CA438B2FFEFE}" dt="2021-10-02T15:54:37.787" v="1400" actId="14100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5:13.864" v="1502" actId="1037"/>
          <ac:spMkLst>
            <pc:docMk/>
            <pc:sldMk cId="0" sldId="266"/>
            <ac:spMk id="228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4:53.894" v="1405" actId="167"/>
          <ac:picMkLst>
            <pc:docMk/>
            <pc:sldMk cId="0" sldId="266"/>
            <ac:picMk id="3" creationId="{62B67BAE-E690-4A8E-BA34-5AFF5F322860}"/>
          </ac:picMkLst>
        </pc:picChg>
        <pc:picChg chg="del">
          <ac:chgData name="Jeff Tilton" userId="563df1d82712fb61" providerId="LiveId" clId="{28F662A8-7B00-4BCD-AE4A-CA438B2FFEFE}" dt="2021-10-02T15:53:28.496" v="1392" actId="478"/>
          <ac:picMkLst>
            <pc:docMk/>
            <pc:sldMk cId="0" sldId="266"/>
            <ac:picMk id="22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5:06.190" v="1455" actId="1037"/>
          <ac:cxnSpMkLst>
            <pc:docMk/>
            <pc:sldMk cId="0" sldId="266"/>
            <ac:cxnSpMk id="227" creationId="{00000000-0000-0000-0000-000000000000}"/>
          </ac:cxnSpMkLst>
        </pc:cxnChg>
        <pc:cxnChg chg="mod">
          <ac:chgData name="Jeff Tilton" userId="563df1d82712fb61" providerId="LiveId" clId="{28F662A8-7B00-4BCD-AE4A-CA438B2FFEFE}" dt="2021-10-02T15:55:13.864" v="1502" actId="1037"/>
          <ac:cxnSpMkLst>
            <pc:docMk/>
            <pc:sldMk cId="0" sldId="266"/>
            <ac:cxnSpMk id="229" creationId="{00000000-0000-0000-0000-000000000000}"/>
          </ac:cxnSpMkLst>
        </pc:cxnChg>
      </pc:sldChg>
      <pc:sldChg chg="modSp mod">
        <pc:chgData name="Jeff Tilton" userId="563df1d82712fb61" providerId="LiveId" clId="{28F662A8-7B00-4BCD-AE4A-CA438B2FFEFE}" dt="2021-10-02T15:50:29.459" v="1226"/>
        <pc:sldMkLst>
          <pc:docMk/>
          <pc:sldMk cId="0" sldId="267"/>
        </pc:sldMkLst>
        <pc:spChg chg="mod">
          <ac:chgData name="Jeff Tilton" userId="563df1d82712fb61" providerId="LiveId" clId="{28F662A8-7B00-4BCD-AE4A-CA438B2FFEFE}" dt="2021-10-02T15:50:29.459" v="1226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3.853" v="1227"/>
        <pc:sldMkLst>
          <pc:docMk/>
          <pc:sldMk cId="0" sldId="268"/>
        </pc:sldMkLst>
        <pc:spChg chg="mod">
          <ac:chgData name="Jeff Tilton" userId="563df1d82712fb61" providerId="LiveId" clId="{28F662A8-7B00-4BCD-AE4A-CA438B2FFEFE}" dt="2021-10-02T15:50:33.853" v="1227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9.030" v="1228"/>
        <pc:sldMkLst>
          <pc:docMk/>
          <pc:sldMk cId="0" sldId="296"/>
        </pc:sldMkLst>
        <pc:spChg chg="mod">
          <ac:chgData name="Jeff Tilton" userId="563df1d82712fb61" providerId="LiveId" clId="{28F662A8-7B00-4BCD-AE4A-CA438B2FFEFE}" dt="2021-10-02T15:50:39.030" v="1228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28F662A8-7B00-4BCD-AE4A-CA438B2FFEFE}" dt="2021-10-02T15:50:07.442" v="1219"/>
        <pc:sldMkLst>
          <pc:docMk/>
          <pc:sldMk cId="2874535984" sldId="297"/>
        </pc:sldMkLst>
        <pc:spChg chg="mod">
          <ac:chgData name="Jeff Tilton" userId="563df1d82712fb61" providerId="LiveId" clId="{28F662A8-7B00-4BCD-AE4A-CA438B2FFEFE}" dt="2021-10-02T15:50:07.442" v="1219"/>
          <ac:spMkLst>
            <pc:docMk/>
            <pc:sldMk cId="2874535984" sldId="297"/>
            <ac:spMk id="168" creationId="{00000000-0000-0000-0000-000000000000}"/>
          </ac:spMkLst>
        </pc:spChg>
        <pc:picChg chg="del">
          <ac:chgData name="Jeff Tilton" userId="563df1d82712fb61" providerId="LiveId" clId="{28F662A8-7B00-4BCD-AE4A-CA438B2FFEFE}" dt="2021-10-02T15:41:01.042" v="520" actId="478"/>
          <ac:picMkLst>
            <pc:docMk/>
            <pc:sldMk cId="2874535984" sldId="297"/>
            <ac:picMk id="5" creationId="{B6D16911-5FF8-47AB-BAC3-03BE55032ED1}"/>
          </ac:picMkLst>
        </pc:picChg>
      </pc:sldChg>
      <pc:sldChg chg="modSp mod">
        <pc:chgData name="Jeff Tilton" userId="563df1d82712fb61" providerId="LiveId" clId="{28F662A8-7B00-4BCD-AE4A-CA438B2FFEFE}" dt="2021-10-02T15:49:48.085" v="1213" actId="20577"/>
        <pc:sldMkLst>
          <pc:docMk/>
          <pc:sldMk cId="3021992914" sldId="298"/>
        </pc:sldMkLst>
        <pc:spChg chg="mod">
          <ac:chgData name="Jeff Tilton" userId="563df1d82712fb61" providerId="LiveId" clId="{28F662A8-7B00-4BCD-AE4A-CA438B2FFEFE}" dt="2021-10-02T15:49:48.085" v="1213" actId="20577"/>
          <ac:spMkLst>
            <pc:docMk/>
            <pc:sldMk cId="3021992914" sldId="298"/>
            <ac:spMk id="132" creationId="{00000000-0000-0000-0000-000000000000}"/>
          </ac:spMkLst>
        </pc:spChg>
        <pc:graphicFrameChg chg="mod modGraphic">
          <ac:chgData name="Jeff Tilton" userId="563df1d82712fb61" providerId="LiveId" clId="{28F662A8-7B00-4BCD-AE4A-CA438B2FFEFE}" dt="2021-10-02T15:40:26.803" v="518" actId="20577"/>
          <ac:graphicFrameMkLst>
            <pc:docMk/>
            <pc:sldMk cId="3021992914" sldId="298"/>
            <ac:graphicFrameMk id="9" creationId="{B9F0BD4C-ED44-432A-B9E3-CC893CA11FCE}"/>
          </ac:graphicFrameMkLst>
        </pc:graphicFrameChg>
      </pc:sldChg>
      <pc:sldChg chg="addSp modSp add mod">
        <pc:chgData name="Jeff Tilton" userId="563df1d82712fb61" providerId="LiveId" clId="{28F662A8-7B00-4BCD-AE4A-CA438B2FFEFE}" dt="2021-10-02T15:50:43.281" v="1229"/>
        <pc:sldMkLst>
          <pc:docMk/>
          <pc:sldMk cId="1190396838" sldId="299"/>
        </pc:sldMkLst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9" creationId="{0B70F7A5-9392-4A69-B7BE-6C5A9AB16C1D}"/>
          </ac:spMkLst>
        </pc:spChg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10" creationId="{0B373E34-C264-4080-921E-29A1D556DD68}"/>
          </ac:spMkLst>
        </pc:spChg>
        <pc:spChg chg="mod">
          <ac:chgData name="Jeff Tilton" userId="563df1d82712fb61" providerId="LiveId" clId="{28F662A8-7B00-4BCD-AE4A-CA438B2FFEFE}" dt="2021-10-02T15:48:26.613" v="1185" actId="1035"/>
          <ac:spMkLst>
            <pc:docMk/>
            <pc:sldMk cId="1190396838" sldId="299"/>
            <ac:spMk id="257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48:32.389" v="1195" actId="1036"/>
          <ac:spMkLst>
            <pc:docMk/>
            <pc:sldMk cId="1190396838" sldId="299"/>
            <ac:spMk id="258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43.281" v="1229"/>
          <ac:spMkLst>
            <pc:docMk/>
            <pc:sldMk cId="1190396838" sldId="299"/>
            <ac:spMk id="261" creationId="{00000000-0000-0000-0000-000000000000}"/>
          </ac:spMkLst>
        </pc:spChg>
        <pc:picChg chg="add mod modCrop">
          <ac:chgData name="Jeff Tilton" userId="563df1d82712fb61" providerId="LiveId" clId="{28F662A8-7B00-4BCD-AE4A-CA438B2FFEFE}" dt="2021-10-02T15:48:26.613" v="1185" actId="1035"/>
          <ac:picMkLst>
            <pc:docMk/>
            <pc:sldMk cId="1190396838" sldId="299"/>
            <ac:picMk id="3" creationId="{FF5BC51F-4796-49BB-A9FB-85D4B4A53AE6}"/>
          </ac:picMkLst>
        </pc:picChg>
        <pc:picChg chg="add mod">
          <ac:chgData name="Jeff Tilton" userId="563df1d82712fb61" providerId="LiveId" clId="{28F662A8-7B00-4BCD-AE4A-CA438B2FFEFE}" dt="2021-10-02T15:48:21.372" v="1162" actId="571"/>
          <ac:picMkLst>
            <pc:docMk/>
            <pc:sldMk cId="1190396838" sldId="299"/>
            <ac:picMk id="12" creationId="{C935E77E-726B-4F07-A7CF-992EAE5B431E}"/>
          </ac:picMkLst>
        </pc:picChg>
        <pc:cxnChg chg="add mod">
          <ac:chgData name="Jeff Tilton" userId="563df1d82712fb61" providerId="LiveId" clId="{28F662A8-7B00-4BCD-AE4A-CA438B2FFEFE}" dt="2021-10-02T15:48:21.372" v="1162" actId="571"/>
          <ac:cxnSpMkLst>
            <pc:docMk/>
            <pc:sldMk cId="1190396838" sldId="299"/>
            <ac:cxnSpMk id="11" creationId="{049F82A6-E782-4586-8331-43EA56F7A771}"/>
          </ac:cxnSpMkLst>
        </pc:cxnChg>
        <pc:cxnChg chg="mod">
          <ac:chgData name="Jeff Tilton" userId="563df1d82712fb61" providerId="LiveId" clId="{28F662A8-7B00-4BCD-AE4A-CA438B2FFEFE}" dt="2021-10-02T15:48:26.613" v="1185" actId="1035"/>
          <ac:cxnSpMkLst>
            <pc:docMk/>
            <pc:sldMk cId="1190396838" sldId="299"/>
            <ac:cxnSpMk id="260" creationId="{00000000-0000-0000-0000-000000000000}"/>
          </ac:cxnSpMkLst>
        </pc:cxnChg>
      </pc:sldChg>
      <pc:sldChg chg="del">
        <pc:chgData name="Jeff Tilton" userId="563df1d82712fb61" providerId="LiveId" clId="{28F662A8-7B00-4BCD-AE4A-CA438B2FFEFE}" dt="2021-10-02T15:40:30.797" v="519" actId="47"/>
        <pc:sldMkLst>
          <pc:docMk/>
          <pc:sldMk cId="2638840071" sldId="299"/>
        </pc:sldMkLst>
      </pc:sldChg>
    </pc:docChg>
  </pc:docChgLst>
  <pc:docChgLst>
    <pc:chgData name="Jeff Tilton" userId="563df1d82712fb61" providerId="LiveId" clId="{43C473F8-82CC-4449-8AAF-AA08BDC09523}"/>
    <pc:docChg chg="modSld">
      <pc:chgData name="Jeff Tilton" userId="563df1d82712fb61" providerId="LiveId" clId="{43C473F8-82CC-4449-8AAF-AA08BDC09523}" dt="2021-10-18T17:53:14.266" v="3" actId="1076"/>
      <pc:docMkLst>
        <pc:docMk/>
      </pc:docMkLst>
      <pc:sldChg chg="addSp modSp mod">
        <pc:chgData name="Jeff Tilton" userId="563df1d82712fb61" providerId="LiveId" clId="{43C473F8-82CC-4449-8AAF-AA08BDC09523}" dt="2021-10-18T17:53:14.266" v="3" actId="1076"/>
        <pc:sldMkLst>
          <pc:docMk/>
          <pc:sldMk cId="2874535984" sldId="297"/>
        </pc:sldMkLst>
        <pc:spChg chg="add mod">
          <ac:chgData name="Jeff Tilton" userId="563df1d82712fb61" providerId="LiveId" clId="{43C473F8-82CC-4449-8AAF-AA08BDC09523}" dt="2021-10-18T17:53:14.266" v="3" actId="1076"/>
          <ac:spMkLst>
            <pc:docMk/>
            <pc:sldMk cId="2874535984" sldId="297"/>
            <ac:spMk id="6" creationId="{BC0F4088-DE86-443A-A9B7-22696CA7D0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4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52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44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7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zolia.caliper.com/SantaMonica/Defaul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apps/View/index.html?appid=f311a464f12c4ed78690d55f0d98d14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Turlock</a:t>
            </a:r>
            <a:br>
              <a:rPr lang="en-US" sz="3600" dirty="0"/>
            </a:br>
            <a:r>
              <a:rPr lang="en-US" sz="3600" dirty="0"/>
              <a:t>Introduction to Redistricting</a:t>
            </a:r>
            <a:endParaRPr sz="36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225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November 8, 2021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sp>
        <p:nvSpPr>
          <p:cNvPr id="120" name="Google Shape;120;p1"/>
          <p:cNvSpPr txBox="1"/>
          <p:nvPr/>
        </p:nvSpPr>
        <p:spPr>
          <a:xfrm>
            <a:off x="2438400" y="6068698"/>
            <a:ext cx="6629400" cy="66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Garamond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8" name="Picture 4" descr="Planning &amp;amp; Land Use Permitting - City of Turlock (Building in Turlock)">
            <a:extLst>
              <a:ext uri="{FF2B5EF4-FFF2-40B4-BE49-F238E27FC236}">
                <a16:creationId xmlns:a16="http://schemas.microsoft.com/office/drawing/2014/main" id="{5635D200-83E3-44BD-A568-73831416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18" y="1321024"/>
            <a:ext cx="6667500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C8A0B-7665-488D-8ECA-810742618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51" t="12377" r="10833" b="5802"/>
          <a:stretch/>
        </p:blipFill>
        <p:spPr>
          <a:xfrm>
            <a:off x="3852688" y="1113943"/>
            <a:ext cx="6734352" cy="516303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778700" y="153775"/>
            <a:ext cx="5586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b="1" dirty="0"/>
              <a:t>Simple Map Drawing Tool</a:t>
            </a:r>
            <a:endParaRPr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50" y="1873500"/>
            <a:ext cx="3735193" cy="4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6304482" y="2453581"/>
            <a:ext cx="433200" cy="2373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16" name="Google Shape;216;p10"/>
          <p:cNvCxnSpPr/>
          <p:nvPr/>
        </p:nvCxnSpPr>
        <p:spPr>
          <a:xfrm rot="10800000">
            <a:off x="5798400" y="2572231"/>
            <a:ext cx="2886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10"/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AE72D-A5EA-49E4-882E-E9401DA44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62" t="12489" r="10625" b="5190"/>
          <a:stretch/>
        </p:blipFill>
        <p:spPr>
          <a:xfrm>
            <a:off x="3393091" y="990600"/>
            <a:ext cx="6339982" cy="48425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62325" y="1201350"/>
            <a:ext cx="3223349" cy="373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“Public Participation Kit”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Excel does the math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r="43333" b="64815"/>
          <a:stretch/>
        </p:blipFill>
        <p:spPr>
          <a:xfrm>
            <a:off x="0" y="4555488"/>
            <a:ext cx="5794224" cy="22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t="18889" r="38333" b="5554"/>
          <a:stretch/>
        </p:blipFill>
        <p:spPr>
          <a:xfrm>
            <a:off x="5176562" y="4134104"/>
            <a:ext cx="3952334" cy="2723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1"/>
          <p:cNvCxnSpPr/>
          <p:nvPr/>
        </p:nvCxnSpPr>
        <p:spPr>
          <a:xfrm rot="10800000">
            <a:off x="5306965" y="2410547"/>
            <a:ext cx="3048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" name="Google Shape;228;p11"/>
          <p:cNvSpPr/>
          <p:nvPr/>
        </p:nvSpPr>
        <p:spPr>
          <a:xfrm>
            <a:off x="5972700" y="1350646"/>
            <a:ext cx="228600" cy="3048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stCxn id="228" idx="2"/>
            <a:endCxn id="230" idx="7"/>
          </p:cNvCxnSpPr>
          <p:nvPr/>
        </p:nvCxnSpPr>
        <p:spPr>
          <a:xfrm flipH="1">
            <a:off x="788973" y="1503046"/>
            <a:ext cx="5183727" cy="4806660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p11"/>
          <p:cNvCxnSpPr>
            <a:stCxn id="230" idx="6"/>
          </p:cNvCxnSpPr>
          <p:nvPr/>
        </p:nvCxnSpPr>
        <p:spPr>
          <a:xfrm rot="10800000" flipH="1">
            <a:off x="914756" y="4992777"/>
            <a:ext cx="4904400" cy="13986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55856" y="6275877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32" name="Google Shape;232;p11"/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Dave’s Redistricting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010380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Districts”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DavesRedistricting.org</a:t>
            </a:r>
          </a:p>
        </p:txBody>
      </p:sp>
      <p:sp>
        <p:nvSpPr>
          <p:cNvPr id="240" name="Google Shape;240;p1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32;p2">
            <a:extLst>
              <a:ext uri="{FF2B5EF4-FFF2-40B4-BE49-F238E27FC236}">
                <a16:creationId xmlns:a16="http://schemas.microsoft.com/office/drawing/2014/main" id="{BAF0C555-FDF4-4C0D-9F7A-DA689BBA5449}"/>
              </a:ext>
            </a:extLst>
          </p:cNvPr>
          <p:cNvSpPr txBox="1">
            <a:spLocks/>
          </p:cNvSpPr>
          <p:nvPr/>
        </p:nvSpPr>
        <p:spPr>
          <a:xfrm>
            <a:off x="6959350" y="6360335"/>
            <a:ext cx="1641186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Garamond" panose="02020404030301010803" pitchFamily="18" charset="0"/>
              </a:rPr>
              <a:t>November 8,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1296D-FA25-4405-ADBE-6FD5E5342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7" b="5740"/>
          <a:stretch/>
        </p:blipFill>
        <p:spPr>
          <a:xfrm>
            <a:off x="185822" y="1960273"/>
            <a:ext cx="8699155" cy="402336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Caliper’s “Maptitude Online Redistricting”</a:t>
            </a:r>
            <a:endParaRPr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2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Full Database, Powerful Online Mapping Tool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Powerful, common, data-rich online tool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Six language options: English, Spanish, Portuguese, Vietnamese, Mandarin and Korean</a:t>
            </a:r>
            <a:endParaRPr dirty="0"/>
          </a:p>
        </p:txBody>
      </p:sp>
      <p:pic>
        <p:nvPicPr>
          <p:cNvPr id="249" name="Google Shape;249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000" t="10001" r="19167" b="9999"/>
          <a:stretch/>
        </p:blipFill>
        <p:spPr>
          <a:xfrm>
            <a:off x="1913013" y="2894855"/>
            <a:ext cx="5317973" cy="326882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0" name="Google Shape;250;p1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1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Hearing &amp; Discussion</a:t>
            </a:r>
            <a:endParaRPr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625024"/>
            <a:ext cx="77946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spcBef>
                <a:spcPts val="1000"/>
              </a:spcBef>
            </a:pPr>
            <a:r>
              <a:rPr lang="en-US" sz="2400" b="1" dirty="0">
                <a:solidFill>
                  <a:srgbClr val="C13F3F"/>
                </a:solidFill>
              </a:rPr>
              <a:t>What is your neighborhood and what are its boundaries?</a:t>
            </a:r>
          </a:p>
          <a:p>
            <a:pPr marL="0" indent="0">
              <a:spcBef>
                <a:spcPts val="1000"/>
              </a:spcBef>
              <a:buNone/>
            </a:pPr>
            <a:endParaRPr b="1" dirty="0">
              <a:solidFill>
                <a:srgbClr val="C13F3F"/>
              </a:solidFill>
            </a:endParaRPr>
          </a:p>
          <a:p>
            <a:pPr marL="342900" indent="-342900">
              <a:spcBef>
                <a:spcPts val="1000"/>
              </a:spcBef>
            </a:pPr>
            <a:r>
              <a:rPr lang="en-US" sz="2400" b="1" dirty="0">
                <a:solidFill>
                  <a:srgbClr val="C13F3F"/>
                </a:solidFill>
              </a:rPr>
              <a:t>What other notable areas are in the City, and what are their boundaries?</a:t>
            </a:r>
          </a:p>
          <a:p>
            <a:pPr marL="0" indent="0">
              <a:spcBef>
                <a:spcPts val="1000"/>
              </a:spcBef>
              <a:buNone/>
            </a:pPr>
            <a:endParaRPr b="1" dirty="0">
              <a:solidFill>
                <a:srgbClr val="C13F3F"/>
              </a:solidFill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Discussion on:</a:t>
            </a:r>
            <a:r>
              <a:rPr lang="en-US" sz="2400" b="1" dirty="0">
                <a:solidFill>
                  <a:srgbClr val="D92121"/>
                </a:solidFill>
              </a:rPr>
              <a:t> </a:t>
            </a:r>
          </a:p>
          <a:p>
            <a:pPr lvl="2"/>
            <a:r>
              <a:rPr lang="en-US" sz="1800" dirty="0"/>
              <a:t>“neighborhoods” </a:t>
            </a:r>
          </a:p>
          <a:p>
            <a:pPr lvl="2"/>
            <a:r>
              <a:rPr lang="en-US" sz="1800" dirty="0"/>
              <a:t>“communities of interest . . . that should be included within a single district for purposes of its effective and fair representation.”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3057000" y="1295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1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304800" y="4084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Stay Connected</a:t>
            </a:r>
            <a:endParaRPr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10868" y="5155583"/>
            <a:ext cx="9123068" cy="119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RedistrictTurlock.org</a:t>
            </a:r>
          </a:p>
          <a:p>
            <a:pPr marL="121920" indent="0" algn="ctr">
              <a:buNone/>
            </a:pPr>
            <a:r>
              <a:rPr lang="en-US" sz="2400" b="1" i="0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LSchimmelfennig@turlock.ca.us | </a:t>
            </a:r>
            <a:r>
              <a:rPr lang="en-U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209.668.5540</a:t>
            </a:r>
          </a:p>
        </p:txBody>
      </p:sp>
      <p:cxnSp>
        <p:nvCxnSpPr>
          <p:cNvPr id="260" name="Google Shape;260;p14"/>
          <p:cNvCxnSpPr/>
          <p:nvPr/>
        </p:nvCxnSpPr>
        <p:spPr>
          <a:xfrm>
            <a:off x="3057000" y="103144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1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C51F-4796-49BB-A9FB-85D4B4A5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8" t="16927" r="12062" b="5477"/>
          <a:stretch/>
        </p:blipFill>
        <p:spPr>
          <a:xfrm>
            <a:off x="914400" y="1169471"/>
            <a:ext cx="7315200" cy="399114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39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44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Process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123092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355652"/>
              </p:ext>
            </p:extLst>
          </p:nvPr>
        </p:nvGraphicFramePr>
        <p:xfrm>
          <a:off x="0" y="1366673"/>
          <a:ext cx="9133936" cy="43192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8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4482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25341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Aug.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21,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Staff facilitated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54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25, 2022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Hearing: 6:30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revise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January 11,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22, 2022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Hearing: 6:30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determine final map; discuss, determine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March 8, 2022, 5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posted deadline: March 15,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83851"/>
                  </a:ext>
                </a:extLst>
              </a:tr>
            </a:tbl>
          </a:graphicData>
        </a:graphic>
      </p:graphicFrame>
      <p:sp>
        <p:nvSpPr>
          <p:cNvPr id="8" name="Google Shape;193;p8">
            <a:extLst>
              <a:ext uri="{FF2B5EF4-FFF2-40B4-BE49-F238E27FC236}">
                <a16:creationId xmlns:a16="http://schemas.microsoft.com/office/drawing/2014/main" id="{2CBE5DB2-F42E-4931-BE7E-C48163305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357805"/>
            <a:ext cx="9133936" cy="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r>
              <a:rPr lang="en-US" sz="2000" b="1" dirty="0">
                <a:solidFill>
                  <a:srgbClr val="C13F3F"/>
                </a:solidFill>
              </a:rPr>
              <a:t>Dates/times subject to change</a:t>
            </a:r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201818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Equal Population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Federal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No Racial Gerrymandering</a:t>
            </a:r>
            <a:endParaRPr lang="en-US" sz="18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6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4210748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Minimize voters shifted to different election years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Respect voters’ choices / continuity in office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Future population growth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Preserving the core of existing districts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42107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Geographically contiguous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Undivided neighborhoods and “communities of interest” </a:t>
            </a:r>
            <a:endParaRPr b="0" i="0" u="none" strike="noStrike" cap="none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Easily identifiable boundaries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Compact</a:t>
            </a:r>
            <a:endParaRPr lang="en-US" sz="1800" b="1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800" b="0" u="none" strike="noStrike" cap="none" dirty="0">
              <a:solidFill>
                <a:srgbClr val="C13F3F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10852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372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2020 Census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93645-1307-4B7D-A9C8-E6F51BC8B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9" t="23196" r="30522" b="26386"/>
          <a:stretch/>
        </p:blipFill>
        <p:spPr>
          <a:xfrm>
            <a:off x="341400" y="994325"/>
            <a:ext cx="8524920" cy="398108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148;p3">
            <a:extLst>
              <a:ext uri="{FF2B5EF4-FFF2-40B4-BE49-F238E27FC236}">
                <a16:creationId xmlns:a16="http://schemas.microsoft.com/office/drawing/2014/main" id="{6AD199AB-7A48-46E8-9774-EEEEB220848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  <p:extLst>
      <p:ext uri="{BB962C8B-B14F-4D97-AF65-F5344CB8AC3E}">
        <p14:creationId xmlns:p14="http://schemas.microsoft.com/office/powerpoint/2010/main" val="17600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2132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Neighborhoods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lang="en-US"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2038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  <p:extLst>
      <p:ext uri="{BB962C8B-B14F-4D97-AF65-F5344CB8AC3E}">
        <p14:creationId xmlns:p14="http://schemas.microsoft.com/office/powerpoint/2010/main" val="70449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46575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city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75900" y="5399300"/>
            <a:ext cx="7192200" cy="70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Possible Neighborhoods / Communities</a:t>
            </a:r>
            <a:endParaRPr sz="3640" dirty="0"/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68" name="Google Shape;168;p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  <p:extLst>
      <p:ext uri="{BB962C8B-B14F-4D97-AF65-F5344CB8AC3E}">
        <p14:creationId xmlns:p14="http://schemas.microsoft.com/office/powerpoint/2010/main" val="287453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304825" y="3111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NEW OPTION</a:t>
            </a:r>
            <a:r>
              <a:rPr lang="en-US" sz="2000" dirty="0">
                <a:solidFill>
                  <a:srgbClr val="002060"/>
                </a:solidFill>
              </a:rPr>
              <a:t>: Submit using your own mapping software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9250" y="4948225"/>
            <a:ext cx="7105500" cy="70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25" y="13017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8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400" y="725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Simple Map Review Tool</a:t>
            </a:r>
            <a:endParaRPr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59900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data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204" name="Google Shape;204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000" t="10001" r="19167" b="9999"/>
          <a:stretch/>
        </p:blipFill>
        <p:spPr>
          <a:xfrm>
            <a:off x="2062587" y="3110076"/>
            <a:ext cx="5018825" cy="3014274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cxnSp>
        <p:nvCxnSpPr>
          <p:cNvPr id="206" name="Google Shape;206;p9"/>
          <p:cNvCxnSpPr/>
          <p:nvPr/>
        </p:nvCxnSpPr>
        <p:spPr>
          <a:xfrm>
            <a:off x="3093600" y="10631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9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8,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842</Words>
  <Application>Microsoft Office PowerPoint</Application>
  <PresentationFormat>On-screen Show (4:3)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Garamond</vt:lpstr>
      <vt:lpstr>Twentieth Century</vt:lpstr>
      <vt:lpstr>EB Garamond</vt:lpstr>
      <vt:lpstr>Noto Sans Symbols</vt:lpstr>
      <vt:lpstr>Arial</vt:lpstr>
      <vt:lpstr>Wingdings</vt:lpstr>
      <vt:lpstr>Calibri</vt:lpstr>
      <vt:lpstr>Median</vt:lpstr>
      <vt:lpstr>Median</vt:lpstr>
      <vt:lpstr>City of Turlock Introduction to Redistricting</vt:lpstr>
      <vt:lpstr>Redistricting Process</vt:lpstr>
      <vt:lpstr>Redistricting Rules and Goals</vt:lpstr>
      <vt:lpstr>2020 Census</vt:lpstr>
      <vt:lpstr>Defining Neighborhoods</vt:lpstr>
      <vt:lpstr>Beyond Neighborhoods: Defining Communities of Interest</vt:lpstr>
      <vt:lpstr>Possible Neighborhoods / Communities</vt:lpstr>
      <vt:lpstr>Public Mapping and Map Review Tools</vt:lpstr>
      <vt:lpstr>Simple Map Review Tool</vt:lpstr>
      <vt:lpstr>Simple Map Drawing Tool</vt:lpstr>
      <vt:lpstr>Simple Map Drawing Tool + Excel Supplement</vt:lpstr>
      <vt:lpstr>Dave’s Redistricting</vt:lpstr>
      <vt:lpstr>Caliper’s “Maptitude Online Redistricting”</vt:lpstr>
      <vt:lpstr>Public Hearing &amp; Discussion</vt:lpstr>
      <vt:lpstr>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Jeff Tilton</cp:lastModifiedBy>
  <cp:revision>11</cp:revision>
  <dcterms:created xsi:type="dcterms:W3CDTF">2011-05-19T00:29:13Z</dcterms:created>
  <dcterms:modified xsi:type="dcterms:W3CDTF">2021-11-02T18:36:43Z</dcterms:modified>
</cp:coreProperties>
</file>